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66" r:id="rId2"/>
    <p:sldId id="258" r:id="rId3"/>
    <p:sldId id="262" r:id="rId4"/>
    <p:sldId id="263" r:id="rId5"/>
    <p:sldId id="259" r:id="rId6"/>
    <p:sldId id="264" r:id="rId7"/>
    <p:sldId id="260" r:id="rId8"/>
    <p:sldId id="261"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358" autoAdjust="0"/>
  </p:normalViewPr>
  <p:slideViewPr>
    <p:cSldViewPr>
      <p:cViewPr varScale="1">
        <p:scale>
          <a:sx n="93" d="100"/>
          <a:sy n="93" d="100"/>
        </p:scale>
        <p:origin x="-1502"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B7FAD6-EC9B-4854-9596-A2A468BB78AE}" type="datetimeFigureOut">
              <a:rPr lang="en-US" smtClean="0"/>
              <a:t>7/30/2019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81C1F3-7CAE-41BB-A0F9-40E8A4530A51}" type="slidenum">
              <a:rPr lang="en-US" smtClean="0"/>
              <a:t>‹#›</a:t>
            </a:fld>
            <a:endParaRPr lang="en-US"/>
          </a:p>
        </p:txBody>
      </p:sp>
    </p:spTree>
    <p:extLst>
      <p:ext uri="{BB962C8B-B14F-4D97-AF65-F5344CB8AC3E}">
        <p14:creationId xmlns:p14="http://schemas.microsoft.com/office/powerpoint/2010/main" val="2328257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MyAwana</a:t>
            </a:r>
            <a:r>
              <a:rPr lang="en-US" dirty="0" smtClean="0"/>
              <a:t> currently is a site to help simplify profile management for users and churches. </a:t>
            </a:r>
            <a:r>
              <a:rPr lang="en-US" sz="1200" b="0" i="0" kern="1200" dirty="0" smtClean="0">
                <a:solidFill>
                  <a:schemeClr val="tx1"/>
                </a:solidFill>
                <a:effectLst/>
                <a:latin typeface="+mn-lt"/>
                <a:ea typeface="+mn-ea"/>
                <a:cs typeface="+mn-cs"/>
              </a:rPr>
              <a:t>Your account for </a:t>
            </a:r>
            <a:r>
              <a:rPr lang="en-US" sz="1200" b="0" i="0" kern="1200" dirty="0" err="1" smtClean="0">
                <a:solidFill>
                  <a:schemeClr val="tx1"/>
                </a:solidFill>
                <a:effectLst/>
                <a:latin typeface="+mn-lt"/>
                <a:ea typeface="+mn-ea"/>
                <a:cs typeface="+mn-cs"/>
              </a:rPr>
              <a:t>MyAwana</a:t>
            </a:r>
            <a:r>
              <a:rPr lang="en-US" sz="1200" b="0" i="0" kern="1200" dirty="0" smtClean="0">
                <a:solidFill>
                  <a:schemeClr val="tx1"/>
                </a:solidFill>
                <a:effectLst/>
                <a:latin typeface="+mn-lt"/>
                <a:ea typeface="+mn-ea"/>
                <a:cs typeface="+mn-cs"/>
              </a:rPr>
              <a:t> is the same as awana.org, so you can use the same login credentials for both. </a:t>
            </a:r>
            <a:r>
              <a:rPr lang="en-US" sz="1200" b="0" i="0" kern="1200" dirty="0" smtClean="0">
                <a:solidFill>
                  <a:schemeClr val="tx1"/>
                </a:solidFill>
                <a:effectLst/>
                <a:latin typeface="+mn-lt"/>
                <a:ea typeface="+mn-ea"/>
                <a:cs typeface="+mn-cs"/>
              </a:rPr>
              <a:t>All data on </a:t>
            </a:r>
            <a:r>
              <a:rPr lang="en-US" sz="1200" b="0" i="0" kern="1200" dirty="0" err="1" smtClean="0">
                <a:solidFill>
                  <a:schemeClr val="tx1"/>
                </a:solidFill>
                <a:effectLst/>
                <a:latin typeface="+mn-lt"/>
                <a:ea typeface="+mn-ea"/>
                <a:cs typeface="+mn-cs"/>
              </a:rPr>
              <a:t>MyAwana</a:t>
            </a:r>
            <a:r>
              <a:rPr lang="en-US" sz="1200" b="0" i="0" kern="1200" dirty="0" smtClean="0">
                <a:solidFill>
                  <a:schemeClr val="tx1"/>
                </a:solidFill>
                <a:effectLst/>
                <a:latin typeface="+mn-lt"/>
                <a:ea typeface="+mn-ea"/>
                <a:cs typeface="+mn-cs"/>
              </a:rPr>
              <a:t> plugs back into Salesforce and is connected to awana.org.</a:t>
            </a:r>
            <a:endParaRPr lang="en-US" dirty="0" smtClean="0"/>
          </a:p>
        </p:txBody>
      </p:sp>
      <p:sp>
        <p:nvSpPr>
          <p:cNvPr id="4" name="Slide Number Placeholder 3"/>
          <p:cNvSpPr>
            <a:spLocks noGrp="1"/>
          </p:cNvSpPr>
          <p:nvPr>
            <p:ph type="sldNum" sz="quarter" idx="10"/>
          </p:nvPr>
        </p:nvSpPr>
        <p:spPr/>
        <p:txBody>
          <a:bodyPr/>
          <a:lstStyle/>
          <a:p>
            <a:fld id="{A081C1F3-7CAE-41BB-A0F9-40E8A4530A51}" type="slidenum">
              <a:rPr lang="en-US" smtClean="0"/>
              <a:t>1</a:t>
            </a:fld>
            <a:endParaRPr lang="en-US"/>
          </a:p>
        </p:txBody>
      </p:sp>
    </p:spTree>
    <p:extLst>
      <p:ext uri="{BB962C8B-B14F-4D97-AF65-F5344CB8AC3E}">
        <p14:creationId xmlns:p14="http://schemas.microsoft.com/office/powerpoint/2010/main" val="4196657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a user logs in, they will get to see this main screen displaying their recent personal order and donation history, called “My Dashboard”.  This is a way for us to get users immediate tracking and donation information, which links back directly to their</a:t>
            </a:r>
            <a:r>
              <a:rPr lang="en-US" baseline="0" dirty="0" smtClean="0"/>
              <a:t> order/donation record on the store</a:t>
            </a:r>
            <a:r>
              <a:rPr lang="en-US" dirty="0" smtClean="0"/>
              <a:t>. They can also view all order history</a:t>
            </a:r>
            <a:r>
              <a:rPr lang="en-US" baseline="0" dirty="0" smtClean="0"/>
              <a:t> on the “My Orders” tabs and all donation history on the “My Donations” tabs on the left sidebar menu. </a:t>
            </a:r>
            <a:endParaRPr lang="en-US" dirty="0"/>
          </a:p>
        </p:txBody>
      </p:sp>
      <p:sp>
        <p:nvSpPr>
          <p:cNvPr id="4" name="Slide Number Placeholder 3"/>
          <p:cNvSpPr>
            <a:spLocks noGrp="1"/>
          </p:cNvSpPr>
          <p:nvPr>
            <p:ph type="sldNum" sz="quarter" idx="10"/>
          </p:nvPr>
        </p:nvSpPr>
        <p:spPr/>
        <p:txBody>
          <a:bodyPr/>
          <a:lstStyle/>
          <a:p>
            <a:fld id="{A081C1F3-7CAE-41BB-A0F9-40E8A4530A51}" type="slidenum">
              <a:rPr lang="en-US" smtClean="0"/>
              <a:t>2</a:t>
            </a:fld>
            <a:endParaRPr lang="en-US"/>
          </a:p>
        </p:txBody>
      </p:sp>
    </p:spTree>
    <p:extLst>
      <p:ext uri="{BB962C8B-B14F-4D97-AF65-F5344CB8AC3E}">
        <p14:creationId xmlns:p14="http://schemas.microsoft.com/office/powerpoint/2010/main" val="2870314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“My Profile” page, a user can also edit their general profile information, such as addresses, passwords, profile pictures, etc.</a:t>
            </a:r>
            <a:r>
              <a:rPr lang="en-US" baseline="0" dirty="0" smtClean="0"/>
              <a:t>  All of this information is directly connected to their Salesforce account.</a:t>
            </a:r>
            <a:endParaRPr lang="en-US" dirty="0"/>
          </a:p>
        </p:txBody>
      </p:sp>
      <p:sp>
        <p:nvSpPr>
          <p:cNvPr id="4" name="Slide Number Placeholder 3"/>
          <p:cNvSpPr>
            <a:spLocks noGrp="1"/>
          </p:cNvSpPr>
          <p:nvPr>
            <p:ph type="sldNum" sz="quarter" idx="10"/>
          </p:nvPr>
        </p:nvSpPr>
        <p:spPr/>
        <p:txBody>
          <a:bodyPr/>
          <a:lstStyle/>
          <a:p>
            <a:fld id="{A081C1F3-7CAE-41BB-A0F9-40E8A4530A51}" type="slidenum">
              <a:rPr lang="en-US" smtClean="0"/>
              <a:t>3</a:t>
            </a:fld>
            <a:endParaRPr lang="en-US"/>
          </a:p>
        </p:txBody>
      </p:sp>
    </p:spTree>
    <p:extLst>
      <p:ext uri="{BB962C8B-B14F-4D97-AF65-F5344CB8AC3E}">
        <p14:creationId xmlns:p14="http://schemas.microsoft.com/office/powerpoint/2010/main" val="1150321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user</a:t>
            </a:r>
            <a:r>
              <a:rPr lang="en-US" baseline="0" dirty="0" smtClean="0"/>
              <a:t> also has</a:t>
            </a:r>
            <a:r>
              <a:rPr lang="en-US" dirty="0" smtClean="0"/>
              <a:t> the ability to request to be added to a church through </a:t>
            </a:r>
            <a:r>
              <a:rPr lang="en-US" dirty="0" err="1" smtClean="0"/>
              <a:t>MyAwana</a:t>
            </a:r>
            <a:r>
              <a:rPr lang="en-US" dirty="0" smtClean="0"/>
              <a:t>. </a:t>
            </a:r>
            <a:r>
              <a:rPr lang="en-US" sz="1200" b="0" i="0" kern="1200" dirty="0" smtClean="0">
                <a:solidFill>
                  <a:schemeClr val="tx1"/>
                </a:solidFill>
                <a:effectLst/>
                <a:latin typeface="+mn-lt"/>
                <a:ea typeface="+mn-ea"/>
                <a:cs typeface="+mn-cs"/>
              </a:rPr>
              <a:t>On the "Add Your Church" tab, you can search for your church by name or </a:t>
            </a:r>
            <a:r>
              <a:rPr lang="en-US" sz="1200" b="0" i="0" kern="1200" dirty="0" err="1" smtClean="0">
                <a:solidFill>
                  <a:schemeClr val="tx1"/>
                </a:solidFill>
                <a:effectLst/>
                <a:latin typeface="+mn-lt"/>
                <a:ea typeface="+mn-ea"/>
                <a:cs typeface="+mn-cs"/>
              </a:rPr>
              <a:t>zipcode</a:t>
            </a:r>
            <a:r>
              <a:rPr lang="en-US" sz="1200" b="0" i="0" kern="1200" dirty="0" smtClean="0">
                <a:solidFill>
                  <a:schemeClr val="tx1"/>
                </a:solidFill>
                <a:effectLst/>
                <a:latin typeface="+mn-lt"/>
                <a:ea typeface="+mn-ea"/>
                <a:cs typeface="+mn-cs"/>
              </a:rPr>
              <a:t>.  Once you have selected your church and your </a:t>
            </a:r>
            <a:r>
              <a:rPr lang="en-US" sz="1200" b="0" i="0" kern="1200" dirty="0" err="1" smtClean="0">
                <a:solidFill>
                  <a:schemeClr val="tx1"/>
                </a:solidFill>
                <a:effectLst/>
                <a:latin typeface="+mn-lt"/>
                <a:ea typeface="+mn-ea"/>
                <a:cs typeface="+mn-cs"/>
              </a:rPr>
              <a:t>Awana</a:t>
            </a:r>
            <a:r>
              <a:rPr lang="en-US" sz="1200" b="0" i="0" kern="1200" dirty="0" smtClean="0">
                <a:solidFill>
                  <a:schemeClr val="tx1"/>
                </a:solidFill>
                <a:effectLst/>
                <a:latin typeface="+mn-lt"/>
                <a:ea typeface="+mn-ea"/>
                <a:cs typeface="+mn-cs"/>
              </a:rPr>
              <a:t> Role (i.e. Commander, </a:t>
            </a:r>
            <a:r>
              <a:rPr lang="en-US" sz="1200" b="0" i="0" kern="1200" dirty="0" err="1" smtClean="0">
                <a:solidFill>
                  <a:schemeClr val="tx1"/>
                </a:solidFill>
                <a:effectLst/>
                <a:latin typeface="+mn-lt"/>
                <a:ea typeface="+mn-ea"/>
                <a:cs typeface="+mn-cs"/>
              </a:rPr>
              <a:t>Puggles</a:t>
            </a:r>
            <a:r>
              <a:rPr lang="en-US" sz="1200" b="0" i="0" kern="1200" dirty="0" smtClean="0">
                <a:solidFill>
                  <a:schemeClr val="tx1"/>
                </a:solidFill>
                <a:effectLst/>
                <a:latin typeface="+mn-lt"/>
                <a:ea typeface="+mn-ea"/>
                <a:cs typeface="+mn-cs"/>
              </a:rPr>
              <a:t> Leader, etc.) and submitted, it will send an email and notification of your request to your church's organization owners (aka the Commander and any other leaders handling your church's </a:t>
            </a:r>
            <a:r>
              <a:rPr lang="en-US" sz="1200" b="0" i="0" kern="1200" dirty="0" err="1" smtClean="0">
                <a:solidFill>
                  <a:schemeClr val="tx1"/>
                </a:solidFill>
                <a:effectLst/>
                <a:latin typeface="+mn-lt"/>
                <a:ea typeface="+mn-ea"/>
                <a:cs typeface="+mn-cs"/>
              </a:rPr>
              <a:t>Awana</a:t>
            </a:r>
            <a:r>
              <a:rPr lang="en-US" sz="1200" b="0" i="0" kern="1200" dirty="0" smtClean="0">
                <a:solidFill>
                  <a:schemeClr val="tx1"/>
                </a:solidFill>
                <a:effectLst/>
                <a:latin typeface="+mn-lt"/>
                <a:ea typeface="+mn-ea"/>
                <a:cs typeface="+mn-cs"/>
              </a:rPr>
              <a:t> account).</a:t>
            </a:r>
            <a:endParaRPr lang="en-US" dirty="0"/>
          </a:p>
        </p:txBody>
      </p:sp>
      <p:sp>
        <p:nvSpPr>
          <p:cNvPr id="4" name="Slide Number Placeholder 3"/>
          <p:cNvSpPr>
            <a:spLocks noGrp="1"/>
          </p:cNvSpPr>
          <p:nvPr>
            <p:ph type="sldNum" sz="quarter" idx="10"/>
          </p:nvPr>
        </p:nvSpPr>
        <p:spPr/>
        <p:txBody>
          <a:bodyPr/>
          <a:lstStyle/>
          <a:p>
            <a:fld id="{A081C1F3-7CAE-41BB-A0F9-40E8A4530A51}" type="slidenum">
              <a:rPr lang="en-US" smtClean="0"/>
              <a:t>4</a:t>
            </a:fld>
            <a:endParaRPr lang="en-US"/>
          </a:p>
        </p:txBody>
      </p:sp>
    </p:spTree>
    <p:extLst>
      <p:ext uri="{BB962C8B-B14F-4D97-AF65-F5344CB8AC3E}">
        <p14:creationId xmlns:p14="http://schemas.microsoft.com/office/powerpoint/2010/main" val="2905608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once a user is affiliated with a church, they will also have a “Church view” in </a:t>
            </a:r>
            <a:r>
              <a:rPr lang="en-US" dirty="0" err="1" smtClean="0"/>
              <a:t>MyAwana</a:t>
            </a:r>
            <a:r>
              <a:rPr lang="en-US" dirty="0" smtClean="0"/>
              <a:t>,</a:t>
            </a:r>
            <a:r>
              <a:rPr lang="en-US" baseline="0" dirty="0" smtClean="0"/>
              <a:t> as shown here. </a:t>
            </a:r>
            <a:r>
              <a:rPr lang="en-US" sz="1200" b="0" i="0" kern="1200" dirty="0" smtClean="0">
                <a:solidFill>
                  <a:schemeClr val="tx1"/>
                </a:solidFill>
                <a:effectLst/>
                <a:latin typeface="+mn-lt"/>
                <a:ea typeface="+mn-ea"/>
                <a:cs typeface="+mn-cs"/>
              </a:rPr>
              <a:t>There are three views for the Church view.  A regular leader without any permissions (aka </a:t>
            </a:r>
            <a:r>
              <a:rPr lang="en-US" sz="1200" b="0" i="0" kern="1200" dirty="0" err="1" smtClean="0">
                <a:solidFill>
                  <a:schemeClr val="tx1"/>
                </a:solidFill>
                <a:effectLst/>
                <a:latin typeface="+mn-lt"/>
                <a:ea typeface="+mn-ea"/>
                <a:cs typeface="+mn-cs"/>
              </a:rPr>
              <a:t>Puggles</a:t>
            </a:r>
            <a:r>
              <a:rPr lang="en-US" sz="1200" b="0" i="0" kern="1200" dirty="0" smtClean="0">
                <a:solidFill>
                  <a:schemeClr val="tx1"/>
                </a:solidFill>
                <a:effectLst/>
                <a:latin typeface="+mn-lt"/>
                <a:ea typeface="+mn-ea"/>
                <a:cs typeface="+mn-cs"/>
              </a:rPr>
              <a:t> leader) will just see basic information, such as the church's profile information and available programs - they will have no edit capability.  An authorized purchaser will be able to see ALL information for the church, but not be able to edit anything.  An organization owner (like a Commander) will be able to view and edit all church information, manage leaders, and manage programs.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Above,</a:t>
            </a:r>
            <a:r>
              <a:rPr lang="en-US" sz="1200" b="0" i="0" kern="1200" baseline="0" dirty="0" smtClean="0">
                <a:solidFill>
                  <a:schemeClr val="tx1"/>
                </a:solidFill>
                <a:effectLst/>
                <a:latin typeface="+mn-lt"/>
                <a:ea typeface="+mn-ea"/>
                <a:cs typeface="+mn-cs"/>
              </a:rPr>
              <a:t> you are seeing the view of an organization owner. </a:t>
            </a:r>
            <a:r>
              <a:rPr lang="en-US" sz="1200" b="0" i="0" kern="1200" dirty="0" smtClean="0">
                <a:solidFill>
                  <a:schemeClr val="tx1"/>
                </a:solidFill>
                <a:effectLst/>
                <a:latin typeface="+mn-lt"/>
                <a:ea typeface="+mn-ea"/>
                <a:cs typeface="+mn-cs"/>
              </a:rPr>
              <a:t>The organization owner will also have a dashboard similar to the individual view, but with the church's recent donations and orders.  They can also view the entire order and donation history for the church on the left sidebar menu.</a:t>
            </a:r>
            <a:endParaRPr lang="en-US" dirty="0"/>
          </a:p>
        </p:txBody>
      </p:sp>
      <p:sp>
        <p:nvSpPr>
          <p:cNvPr id="4" name="Slide Number Placeholder 3"/>
          <p:cNvSpPr>
            <a:spLocks noGrp="1"/>
          </p:cNvSpPr>
          <p:nvPr>
            <p:ph type="sldNum" sz="quarter" idx="10"/>
          </p:nvPr>
        </p:nvSpPr>
        <p:spPr/>
        <p:txBody>
          <a:bodyPr/>
          <a:lstStyle/>
          <a:p>
            <a:fld id="{A081C1F3-7CAE-41BB-A0F9-40E8A4530A51}" type="slidenum">
              <a:rPr lang="en-US" smtClean="0"/>
              <a:t>5</a:t>
            </a:fld>
            <a:endParaRPr lang="en-US"/>
          </a:p>
        </p:txBody>
      </p:sp>
    </p:spTree>
    <p:extLst>
      <p:ext uri="{BB962C8B-B14F-4D97-AF65-F5344CB8AC3E}">
        <p14:creationId xmlns:p14="http://schemas.microsoft.com/office/powerpoint/2010/main" val="258671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 The organization owner can edit basic church information like addresses, denomination, etc. on the "Church Profile" page.  Again, all of this information</a:t>
            </a:r>
            <a:r>
              <a:rPr lang="en-US" sz="1200" b="0" i="0" kern="1200" baseline="0" dirty="0" smtClean="0">
                <a:solidFill>
                  <a:schemeClr val="tx1"/>
                </a:solidFill>
                <a:effectLst/>
                <a:latin typeface="+mn-lt"/>
                <a:ea typeface="+mn-ea"/>
                <a:cs typeface="+mn-cs"/>
              </a:rPr>
              <a:t> connects directly back to Salesforce.</a:t>
            </a:r>
            <a:endParaRPr lang="en-US" dirty="0"/>
          </a:p>
        </p:txBody>
      </p:sp>
      <p:sp>
        <p:nvSpPr>
          <p:cNvPr id="4" name="Slide Number Placeholder 3"/>
          <p:cNvSpPr>
            <a:spLocks noGrp="1"/>
          </p:cNvSpPr>
          <p:nvPr>
            <p:ph type="sldNum" sz="quarter" idx="10"/>
          </p:nvPr>
        </p:nvSpPr>
        <p:spPr/>
        <p:txBody>
          <a:bodyPr/>
          <a:lstStyle/>
          <a:p>
            <a:fld id="{A081C1F3-7CAE-41BB-A0F9-40E8A4530A51}" type="slidenum">
              <a:rPr lang="en-US" smtClean="0"/>
              <a:t>6</a:t>
            </a:fld>
            <a:endParaRPr lang="en-US"/>
          </a:p>
        </p:txBody>
      </p:sp>
    </p:spTree>
    <p:extLst>
      <p:ext uri="{BB962C8B-B14F-4D97-AF65-F5344CB8AC3E}">
        <p14:creationId xmlns:p14="http://schemas.microsoft.com/office/powerpoint/2010/main" val="1295403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organization owner can also manage active programs their club holds on the "Manage Programs" tab under "Manage Church."  Once you mark a program active and choose a meeting day, your changes will be saved to Salesforce, and your church's available programs will now be searchable in the </a:t>
            </a:r>
            <a:r>
              <a:rPr lang="en-US" sz="1200" b="0" i="0" kern="1200" dirty="0" err="1" smtClean="0">
                <a:solidFill>
                  <a:schemeClr val="tx1"/>
                </a:solidFill>
                <a:effectLst/>
                <a:latin typeface="+mn-lt"/>
                <a:ea typeface="+mn-ea"/>
                <a:cs typeface="+mn-cs"/>
              </a:rPr>
              <a:t>ClubFinder</a:t>
            </a:r>
            <a:r>
              <a:rPr lang="en-US" sz="1200" b="0" i="0" kern="1200" dirty="0" smtClean="0">
                <a:solidFill>
                  <a:schemeClr val="tx1"/>
                </a:solidFill>
                <a:effectLst/>
                <a:latin typeface="+mn-lt"/>
                <a:ea typeface="+mn-ea"/>
                <a:cs typeface="+mn-cs"/>
              </a:rPr>
              <a:t> page on the main </a:t>
            </a:r>
            <a:r>
              <a:rPr lang="en-US" sz="1200" b="0" i="0" kern="1200" dirty="0" err="1" smtClean="0">
                <a:solidFill>
                  <a:schemeClr val="tx1"/>
                </a:solidFill>
                <a:effectLst/>
                <a:latin typeface="+mn-lt"/>
                <a:ea typeface="+mn-ea"/>
                <a:cs typeface="+mn-cs"/>
              </a:rPr>
              <a:t>Awana</a:t>
            </a:r>
            <a:r>
              <a:rPr lang="en-US" sz="1200" b="0" i="0" kern="1200" dirty="0" smtClean="0">
                <a:solidFill>
                  <a:schemeClr val="tx1"/>
                </a:solidFill>
                <a:effectLst/>
                <a:latin typeface="+mn-lt"/>
                <a:ea typeface="+mn-ea"/>
                <a:cs typeface="+mn-cs"/>
              </a:rPr>
              <a:t> site.</a:t>
            </a:r>
            <a:endParaRPr lang="en-US" dirty="0"/>
          </a:p>
        </p:txBody>
      </p:sp>
      <p:sp>
        <p:nvSpPr>
          <p:cNvPr id="4" name="Slide Number Placeholder 3"/>
          <p:cNvSpPr>
            <a:spLocks noGrp="1"/>
          </p:cNvSpPr>
          <p:nvPr>
            <p:ph type="sldNum" sz="quarter" idx="10"/>
          </p:nvPr>
        </p:nvSpPr>
        <p:spPr/>
        <p:txBody>
          <a:bodyPr/>
          <a:lstStyle/>
          <a:p>
            <a:fld id="{A081C1F3-7CAE-41BB-A0F9-40E8A4530A51}" type="slidenum">
              <a:rPr lang="en-US" smtClean="0"/>
              <a:t>7</a:t>
            </a:fld>
            <a:endParaRPr lang="en-US"/>
          </a:p>
        </p:txBody>
      </p:sp>
    </p:spTree>
    <p:extLst>
      <p:ext uri="{BB962C8B-B14F-4D97-AF65-F5344CB8AC3E}">
        <p14:creationId xmlns:p14="http://schemas.microsoft.com/office/powerpoint/2010/main" val="1480278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organization owner can also manage active leaders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on the "Manage Leaders" tab under "Manage Church." They can do a variety of things, such as accepting or rejecting someone's request to be added or even adding leaders themselves with "Add User", entering a new leader's information to invite them to </a:t>
            </a:r>
            <a:r>
              <a:rPr lang="en-US" sz="1200" b="0" i="0" kern="1200" dirty="0" err="1" smtClean="0">
                <a:solidFill>
                  <a:schemeClr val="tx1"/>
                </a:solidFill>
                <a:effectLst/>
                <a:latin typeface="+mn-lt"/>
                <a:ea typeface="+mn-ea"/>
                <a:cs typeface="+mn-cs"/>
              </a:rPr>
              <a:t>MyAwana</a:t>
            </a:r>
            <a:r>
              <a:rPr lang="en-US" sz="1200" b="0" i="0" kern="1200" dirty="0" smtClean="0">
                <a:solidFill>
                  <a:schemeClr val="tx1"/>
                </a:solidFill>
                <a:effectLst/>
                <a:latin typeface="+mn-lt"/>
                <a:ea typeface="+mn-ea"/>
                <a:cs typeface="+mn-cs"/>
              </a:rPr>
              <a:t> and add them as a leader in your church.  They can also edit a leader's role if changed, or remove a user that is no longer active.  All of this leader information is connected to Salesforce.</a:t>
            </a:r>
            <a:endParaRPr lang="en-US" dirty="0"/>
          </a:p>
        </p:txBody>
      </p:sp>
      <p:sp>
        <p:nvSpPr>
          <p:cNvPr id="4" name="Slide Number Placeholder 3"/>
          <p:cNvSpPr>
            <a:spLocks noGrp="1"/>
          </p:cNvSpPr>
          <p:nvPr>
            <p:ph type="sldNum" sz="quarter" idx="10"/>
          </p:nvPr>
        </p:nvSpPr>
        <p:spPr/>
        <p:txBody>
          <a:bodyPr/>
          <a:lstStyle/>
          <a:p>
            <a:fld id="{A081C1F3-7CAE-41BB-A0F9-40E8A4530A51}" type="slidenum">
              <a:rPr lang="en-US" smtClean="0"/>
              <a:t>8</a:t>
            </a:fld>
            <a:endParaRPr lang="en-US"/>
          </a:p>
        </p:txBody>
      </p:sp>
    </p:spTree>
    <p:extLst>
      <p:ext uri="{BB962C8B-B14F-4D97-AF65-F5344CB8AC3E}">
        <p14:creationId xmlns:p14="http://schemas.microsoft.com/office/powerpoint/2010/main" val="1276332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3BDB3D-6E0D-4B12-B254-0AD8B6B7AA5E}" type="datetimeFigureOut">
              <a:rPr lang="en-US" smtClean="0"/>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C46FF-FC3A-49F2-A3F3-4C477470DE5B}" type="slidenum">
              <a:rPr lang="en-US" smtClean="0"/>
              <a:t>‹#›</a:t>
            </a:fld>
            <a:endParaRPr lang="en-US"/>
          </a:p>
        </p:txBody>
      </p:sp>
    </p:spTree>
    <p:extLst>
      <p:ext uri="{BB962C8B-B14F-4D97-AF65-F5344CB8AC3E}">
        <p14:creationId xmlns:p14="http://schemas.microsoft.com/office/powerpoint/2010/main" val="79482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3BDB3D-6E0D-4B12-B254-0AD8B6B7AA5E}" type="datetimeFigureOut">
              <a:rPr lang="en-US" smtClean="0"/>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C46FF-FC3A-49F2-A3F3-4C477470DE5B}" type="slidenum">
              <a:rPr lang="en-US" smtClean="0"/>
              <a:t>‹#›</a:t>
            </a:fld>
            <a:endParaRPr lang="en-US"/>
          </a:p>
        </p:txBody>
      </p:sp>
    </p:spTree>
    <p:extLst>
      <p:ext uri="{BB962C8B-B14F-4D97-AF65-F5344CB8AC3E}">
        <p14:creationId xmlns:p14="http://schemas.microsoft.com/office/powerpoint/2010/main" val="1112365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3BDB3D-6E0D-4B12-B254-0AD8B6B7AA5E}" type="datetimeFigureOut">
              <a:rPr lang="en-US" smtClean="0"/>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C46FF-FC3A-49F2-A3F3-4C477470DE5B}" type="slidenum">
              <a:rPr lang="en-US" smtClean="0"/>
              <a:t>‹#›</a:t>
            </a:fld>
            <a:endParaRPr lang="en-US"/>
          </a:p>
        </p:txBody>
      </p:sp>
    </p:spTree>
    <p:extLst>
      <p:ext uri="{BB962C8B-B14F-4D97-AF65-F5344CB8AC3E}">
        <p14:creationId xmlns:p14="http://schemas.microsoft.com/office/powerpoint/2010/main" val="30736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3BDB3D-6E0D-4B12-B254-0AD8B6B7AA5E}" type="datetimeFigureOut">
              <a:rPr lang="en-US" smtClean="0"/>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C46FF-FC3A-49F2-A3F3-4C477470DE5B}" type="slidenum">
              <a:rPr lang="en-US" smtClean="0"/>
              <a:t>‹#›</a:t>
            </a:fld>
            <a:endParaRPr lang="en-US"/>
          </a:p>
        </p:txBody>
      </p:sp>
    </p:spTree>
    <p:extLst>
      <p:ext uri="{BB962C8B-B14F-4D97-AF65-F5344CB8AC3E}">
        <p14:creationId xmlns:p14="http://schemas.microsoft.com/office/powerpoint/2010/main" val="2338701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3BDB3D-6E0D-4B12-B254-0AD8B6B7AA5E}" type="datetimeFigureOut">
              <a:rPr lang="en-US" smtClean="0"/>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C46FF-FC3A-49F2-A3F3-4C477470DE5B}" type="slidenum">
              <a:rPr lang="en-US" smtClean="0"/>
              <a:t>‹#›</a:t>
            </a:fld>
            <a:endParaRPr lang="en-US"/>
          </a:p>
        </p:txBody>
      </p:sp>
    </p:spTree>
    <p:extLst>
      <p:ext uri="{BB962C8B-B14F-4D97-AF65-F5344CB8AC3E}">
        <p14:creationId xmlns:p14="http://schemas.microsoft.com/office/powerpoint/2010/main" val="2224313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3BDB3D-6E0D-4B12-B254-0AD8B6B7AA5E}" type="datetimeFigureOut">
              <a:rPr lang="en-US" smtClean="0"/>
              <a:t>7/30/2019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7C46FF-FC3A-49F2-A3F3-4C477470DE5B}" type="slidenum">
              <a:rPr lang="en-US" smtClean="0"/>
              <a:t>‹#›</a:t>
            </a:fld>
            <a:endParaRPr lang="en-US"/>
          </a:p>
        </p:txBody>
      </p:sp>
    </p:spTree>
    <p:extLst>
      <p:ext uri="{BB962C8B-B14F-4D97-AF65-F5344CB8AC3E}">
        <p14:creationId xmlns:p14="http://schemas.microsoft.com/office/powerpoint/2010/main" val="1307521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3BDB3D-6E0D-4B12-B254-0AD8B6B7AA5E}" type="datetimeFigureOut">
              <a:rPr lang="en-US" smtClean="0"/>
              <a:t>7/30/2019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7C46FF-FC3A-49F2-A3F3-4C477470DE5B}" type="slidenum">
              <a:rPr lang="en-US" smtClean="0"/>
              <a:t>‹#›</a:t>
            </a:fld>
            <a:endParaRPr lang="en-US"/>
          </a:p>
        </p:txBody>
      </p:sp>
    </p:spTree>
    <p:extLst>
      <p:ext uri="{BB962C8B-B14F-4D97-AF65-F5344CB8AC3E}">
        <p14:creationId xmlns:p14="http://schemas.microsoft.com/office/powerpoint/2010/main" val="544228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3BDB3D-6E0D-4B12-B254-0AD8B6B7AA5E}" type="datetimeFigureOut">
              <a:rPr lang="en-US" smtClean="0"/>
              <a:t>7/30/2019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7C46FF-FC3A-49F2-A3F3-4C477470DE5B}" type="slidenum">
              <a:rPr lang="en-US" smtClean="0"/>
              <a:t>‹#›</a:t>
            </a:fld>
            <a:endParaRPr lang="en-US"/>
          </a:p>
        </p:txBody>
      </p:sp>
    </p:spTree>
    <p:extLst>
      <p:ext uri="{BB962C8B-B14F-4D97-AF65-F5344CB8AC3E}">
        <p14:creationId xmlns:p14="http://schemas.microsoft.com/office/powerpoint/2010/main" val="4224971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3BDB3D-6E0D-4B12-B254-0AD8B6B7AA5E}" type="datetimeFigureOut">
              <a:rPr lang="en-US" smtClean="0"/>
              <a:t>7/30/2019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7C46FF-FC3A-49F2-A3F3-4C477470DE5B}" type="slidenum">
              <a:rPr lang="en-US" smtClean="0"/>
              <a:t>‹#›</a:t>
            </a:fld>
            <a:endParaRPr lang="en-US"/>
          </a:p>
        </p:txBody>
      </p:sp>
    </p:spTree>
    <p:extLst>
      <p:ext uri="{BB962C8B-B14F-4D97-AF65-F5344CB8AC3E}">
        <p14:creationId xmlns:p14="http://schemas.microsoft.com/office/powerpoint/2010/main" val="1370830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3BDB3D-6E0D-4B12-B254-0AD8B6B7AA5E}" type="datetimeFigureOut">
              <a:rPr lang="en-US" smtClean="0"/>
              <a:t>7/30/2019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7C46FF-FC3A-49F2-A3F3-4C477470DE5B}" type="slidenum">
              <a:rPr lang="en-US" smtClean="0"/>
              <a:t>‹#›</a:t>
            </a:fld>
            <a:endParaRPr lang="en-US"/>
          </a:p>
        </p:txBody>
      </p:sp>
    </p:spTree>
    <p:extLst>
      <p:ext uri="{BB962C8B-B14F-4D97-AF65-F5344CB8AC3E}">
        <p14:creationId xmlns:p14="http://schemas.microsoft.com/office/powerpoint/2010/main" val="4087159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3BDB3D-6E0D-4B12-B254-0AD8B6B7AA5E}" type="datetimeFigureOut">
              <a:rPr lang="en-US" smtClean="0"/>
              <a:t>7/30/2019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7C46FF-FC3A-49F2-A3F3-4C477470DE5B}" type="slidenum">
              <a:rPr lang="en-US" smtClean="0"/>
              <a:t>‹#›</a:t>
            </a:fld>
            <a:endParaRPr lang="en-US"/>
          </a:p>
        </p:txBody>
      </p:sp>
    </p:spTree>
    <p:extLst>
      <p:ext uri="{BB962C8B-B14F-4D97-AF65-F5344CB8AC3E}">
        <p14:creationId xmlns:p14="http://schemas.microsoft.com/office/powerpoint/2010/main" val="3314363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3BDB3D-6E0D-4B12-B254-0AD8B6B7AA5E}" type="datetimeFigureOut">
              <a:rPr lang="en-US" smtClean="0"/>
              <a:t>7/30/2019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7C46FF-FC3A-49F2-A3F3-4C477470DE5B}" type="slidenum">
              <a:rPr lang="en-US" smtClean="0"/>
              <a:t>‹#›</a:t>
            </a:fld>
            <a:endParaRPr lang="en-US"/>
          </a:p>
        </p:txBody>
      </p:sp>
    </p:spTree>
    <p:extLst>
      <p:ext uri="{BB962C8B-B14F-4D97-AF65-F5344CB8AC3E}">
        <p14:creationId xmlns:p14="http://schemas.microsoft.com/office/powerpoint/2010/main" val="4120653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28" t="40639" r="78672" b="52288"/>
          <a:stretch/>
        </p:blipFill>
        <p:spPr bwMode="auto">
          <a:xfrm>
            <a:off x="2524018" y="2057400"/>
            <a:ext cx="4038000" cy="898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424216" y="3115678"/>
            <a:ext cx="6237605" cy="369332"/>
          </a:xfrm>
          <a:prstGeom prst="rect">
            <a:avLst/>
          </a:prstGeom>
          <a:noFill/>
        </p:spPr>
        <p:txBody>
          <a:bodyPr wrap="none" rtlCol="0">
            <a:spAutoFit/>
          </a:bodyPr>
          <a:lstStyle/>
          <a:p>
            <a:pPr algn="ctr"/>
            <a:r>
              <a:rPr lang="en-US" dirty="0" smtClean="0">
                <a:latin typeface="Georgia" panose="02040502050405020303" pitchFamily="18" charset="0"/>
              </a:rPr>
              <a:t>An </a:t>
            </a:r>
            <a:r>
              <a:rPr lang="en-US" dirty="0" err="1" smtClean="0">
                <a:latin typeface="Georgia" panose="02040502050405020303" pitchFamily="18" charset="0"/>
              </a:rPr>
              <a:t>Awana</a:t>
            </a:r>
            <a:r>
              <a:rPr lang="en-US" dirty="0" smtClean="0">
                <a:latin typeface="Georgia" panose="02040502050405020303" pitchFamily="18" charset="0"/>
              </a:rPr>
              <a:t> Profile Management Site for users and churches.</a:t>
            </a:r>
            <a:endParaRPr lang="en-US" dirty="0">
              <a:latin typeface="Georgia" panose="02040502050405020303" pitchFamily="18" charset="0"/>
            </a:endParaRPr>
          </a:p>
        </p:txBody>
      </p:sp>
    </p:spTree>
    <p:extLst>
      <p:ext uri="{BB962C8B-B14F-4D97-AF65-F5344CB8AC3E}">
        <p14:creationId xmlns:p14="http://schemas.microsoft.com/office/powerpoint/2010/main" val="546863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103" t="12130" r="18983"/>
          <a:stretch/>
        </p:blipFill>
        <p:spPr bwMode="auto">
          <a:xfrm>
            <a:off x="-11724" y="21102"/>
            <a:ext cx="915311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26469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403" t="13139" r="19432"/>
          <a:stretch/>
        </p:blipFill>
        <p:spPr bwMode="auto">
          <a:xfrm>
            <a:off x="-1" y="0"/>
            <a:ext cx="914916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86532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t="13371" r="2901"/>
          <a:stretch/>
        </p:blipFill>
        <p:spPr bwMode="auto">
          <a:xfrm>
            <a:off x="-1" y="-76200"/>
            <a:ext cx="9251299" cy="693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31149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732" t="12850" r="22023" b="7908"/>
          <a:stretch/>
        </p:blipFill>
        <p:spPr bwMode="auto">
          <a:xfrm>
            <a:off x="0" y="16412"/>
            <a:ext cx="9153000" cy="691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31817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258" t="10119" r="12734"/>
          <a:stretch/>
        </p:blipFill>
        <p:spPr bwMode="auto">
          <a:xfrm>
            <a:off x="-1" y="0"/>
            <a:ext cx="9121935"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8560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3649" r="2350" b="1953"/>
          <a:stretch/>
        </p:blipFill>
        <p:spPr bwMode="auto">
          <a:xfrm>
            <a:off x="-152400" y="9144"/>
            <a:ext cx="954956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47750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716" t="13788" r="3088" b="2940"/>
          <a:stretch/>
        </p:blipFill>
        <p:spPr bwMode="auto">
          <a:xfrm>
            <a:off x="-1" y="0"/>
            <a:ext cx="9144363" cy="6787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51865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5698</TotalTime>
  <Words>359</Words>
  <Application>Microsoft Office PowerPoint</Application>
  <PresentationFormat>On-screen Show (4:3)</PresentationFormat>
  <Paragraphs>19</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Hayley Shuler</dc:creator>
  <cp:lastModifiedBy>Hayley Shuler</cp:lastModifiedBy>
  <cp:revision>15</cp:revision>
  <dcterms:created xsi:type="dcterms:W3CDTF">2019-06-13T19:46:15Z</dcterms:created>
  <dcterms:modified xsi:type="dcterms:W3CDTF">2019-07-30T16:04:05Z</dcterms:modified>
</cp:coreProperties>
</file>